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Clr>
                <a:srgbClr val="9A958E"/>
              </a:buClr>
              <a:buSzTx/>
              <a:buNone/>
              <a:defRPr cap="all" spc="215" sz="5400">
                <a:latin typeface="+mn-lt"/>
                <a:ea typeface="+mn-ea"/>
                <a:cs typeface="+mn-cs"/>
                <a:sym typeface="Futura"/>
              </a:defRPr>
            </a:lvl1pPr>
            <a:lvl2pPr marL="0" indent="0" algn="ctr">
              <a:spcBef>
                <a:spcPts val="0"/>
              </a:spcBef>
              <a:buClr>
                <a:srgbClr val="9A958E"/>
              </a:buClr>
              <a:buSzTx/>
              <a:buNone/>
              <a:defRPr cap="all" spc="215" sz="5400">
                <a:latin typeface="+mn-lt"/>
                <a:ea typeface="+mn-ea"/>
                <a:cs typeface="+mn-cs"/>
                <a:sym typeface="Futura"/>
              </a:defRPr>
            </a:lvl2pPr>
            <a:lvl3pPr marL="0" indent="0" algn="ctr">
              <a:spcBef>
                <a:spcPts val="0"/>
              </a:spcBef>
              <a:buClr>
                <a:srgbClr val="9A958E"/>
              </a:buClr>
              <a:buSzTx/>
              <a:buNone/>
              <a:defRPr cap="all" spc="215" sz="5400">
                <a:latin typeface="+mn-lt"/>
                <a:ea typeface="+mn-ea"/>
                <a:cs typeface="+mn-cs"/>
                <a:sym typeface="Futura"/>
              </a:defRPr>
            </a:lvl3pPr>
            <a:lvl4pPr marL="0" indent="0" algn="ctr">
              <a:spcBef>
                <a:spcPts val="0"/>
              </a:spcBef>
              <a:buClr>
                <a:srgbClr val="9A958E"/>
              </a:buClr>
              <a:buSzTx/>
              <a:buNone/>
              <a:defRPr cap="all" spc="215" sz="5400">
                <a:latin typeface="+mn-lt"/>
                <a:ea typeface="+mn-ea"/>
                <a:cs typeface="+mn-cs"/>
                <a:sym typeface="Futura"/>
              </a:defRPr>
            </a:lvl4pPr>
            <a:lvl5pPr marL="0" indent="0" algn="ctr">
              <a:spcBef>
                <a:spcPts val="0"/>
              </a:spcBef>
              <a:buClr>
                <a:srgbClr val="9A958E"/>
              </a:buClr>
              <a:buSzTx/>
              <a:buNone/>
              <a:defRPr cap="all" spc="215" sz="54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13"/>
          </p:nvPr>
        </p:nvSpPr>
        <p:spPr>
          <a:xfrm>
            <a:off x="6172200" y="4787900"/>
            <a:ext cx="6375400" cy="4145675"/>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quarter" idx="14"/>
          </p:nvPr>
        </p:nvSpPr>
        <p:spPr>
          <a:xfrm>
            <a:off x="6333919" y="1079498"/>
            <a:ext cx="5918201" cy="34290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idx="15"/>
          </p:nvPr>
        </p:nvSpPr>
        <p:spPr>
          <a:xfrm>
            <a:off x="-321934" y="1080867"/>
            <a:ext cx="7686496" cy="7807542"/>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idx="13"/>
          </p:nvPr>
        </p:nvSpPr>
        <p:spPr>
          <a:xfrm>
            <a:off x="5556601" y="1079500"/>
            <a:ext cx="7701342"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idx="14"/>
          </p:nvPr>
        </p:nvSpPr>
        <p:spPr>
          <a:xfrm>
            <a:off x="299347" y="1003300"/>
            <a:ext cx="7793714" cy="78994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solidFill>
                  <a:srgbClr val="5B5854"/>
                </a:solidFill>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solidFill>
                  <a:srgbClr val="5B5854"/>
                </a:solidFill>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solidFill>
                  <a:srgbClr val="5B5854"/>
                </a:solidFill>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0"/>
            <a:ext cx="15312005" cy="9956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92500"/>
            <a:ext cx="11938000" cy="7762817"/>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latin typeface="+mn-lt"/>
                <a:ea typeface="+mn-ea"/>
                <a:cs typeface="+mn-cs"/>
                <a:sym typeface="Futura"/>
              </a:defRPr>
            </a:lvl1pPr>
            <a:lvl2pPr marL="0" indent="0" algn="ctr">
              <a:spcBef>
                <a:spcPts val="0"/>
              </a:spcBef>
              <a:buClrTx/>
              <a:buSzTx/>
              <a:buNone/>
              <a:defRPr cap="all" spc="79" sz="4000">
                <a:latin typeface="+mn-lt"/>
                <a:ea typeface="+mn-ea"/>
                <a:cs typeface="+mn-cs"/>
                <a:sym typeface="Futura"/>
              </a:defRPr>
            </a:lvl2pPr>
            <a:lvl3pPr marL="0" indent="0" algn="ctr">
              <a:spcBef>
                <a:spcPts val="0"/>
              </a:spcBef>
              <a:buClrTx/>
              <a:buSzTx/>
              <a:buNone/>
              <a:defRPr cap="all" spc="79" sz="4000">
                <a:latin typeface="+mn-lt"/>
                <a:ea typeface="+mn-ea"/>
                <a:cs typeface="+mn-cs"/>
                <a:sym typeface="Futura"/>
              </a:defRPr>
            </a:lvl3pPr>
            <a:lvl4pPr marL="0" indent="0" algn="ctr">
              <a:spcBef>
                <a:spcPts val="0"/>
              </a:spcBef>
              <a:buClrTx/>
              <a:buSzTx/>
              <a:buNone/>
              <a:defRPr cap="all" spc="79" sz="4000">
                <a:latin typeface="+mn-lt"/>
                <a:ea typeface="+mn-ea"/>
                <a:cs typeface="+mn-cs"/>
                <a:sym typeface="Futura"/>
              </a:defRPr>
            </a:lvl4pPr>
            <a:lvl5pPr marL="0" indent="0" algn="ctr">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04347"/>
            <a:ext cx="11239500" cy="730861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Clr>
                <a:srgbClr val="9A958E"/>
              </a:buClr>
              <a:buSzTx/>
              <a:buNone/>
              <a:defRPr cap="all" spc="234" sz="2600">
                <a:solidFill>
                  <a:srgbClr val="5B5854"/>
                </a:solidFill>
                <a:latin typeface="+mn-lt"/>
                <a:ea typeface="+mn-ea"/>
                <a:cs typeface="+mn-cs"/>
                <a:sym typeface="Futura"/>
              </a:defRPr>
            </a:lvl1pPr>
            <a:lvl2pPr marL="0" indent="0" algn="ctr">
              <a:spcBef>
                <a:spcPts val="0"/>
              </a:spcBef>
              <a:buClr>
                <a:srgbClr val="9A958E"/>
              </a:buClr>
              <a:buSzTx/>
              <a:buNone/>
              <a:defRPr cap="all" spc="234" sz="2600">
                <a:solidFill>
                  <a:srgbClr val="5B5854"/>
                </a:solidFill>
                <a:latin typeface="+mn-lt"/>
                <a:ea typeface="+mn-ea"/>
                <a:cs typeface="+mn-cs"/>
                <a:sym typeface="Futura"/>
              </a:defRPr>
            </a:lvl2pPr>
            <a:lvl3pPr marL="0" indent="0" algn="ctr">
              <a:spcBef>
                <a:spcPts val="0"/>
              </a:spcBef>
              <a:buClr>
                <a:srgbClr val="9A958E"/>
              </a:buClr>
              <a:buSzTx/>
              <a:buNone/>
              <a:defRPr cap="all" spc="234" sz="2600">
                <a:solidFill>
                  <a:srgbClr val="5B5854"/>
                </a:solidFill>
                <a:latin typeface="+mn-lt"/>
                <a:ea typeface="+mn-ea"/>
                <a:cs typeface="+mn-cs"/>
                <a:sym typeface="Futura"/>
              </a:defRPr>
            </a:lvl3pPr>
            <a:lvl4pPr marL="0" indent="0" algn="ctr">
              <a:spcBef>
                <a:spcPts val="0"/>
              </a:spcBef>
              <a:buClr>
                <a:srgbClr val="9A958E"/>
              </a:buClr>
              <a:buSzTx/>
              <a:buNone/>
              <a:defRPr cap="all" spc="234" sz="2600">
                <a:solidFill>
                  <a:srgbClr val="5B5854"/>
                </a:solidFill>
                <a:latin typeface="+mn-lt"/>
                <a:ea typeface="+mn-ea"/>
                <a:cs typeface="+mn-cs"/>
                <a:sym typeface="Futura"/>
              </a:defRPr>
            </a:lvl4pPr>
            <a:lvl5pPr marL="0" indent="0" algn="ctr">
              <a:spcBef>
                <a:spcPts val="0"/>
              </a:spcBef>
              <a:buClr>
                <a:srgbClr val="9A958E"/>
              </a:buClr>
              <a:buSzTx/>
              <a:buNone/>
              <a:defRPr cap="all" spc="234" sz="2600">
                <a:solidFill>
                  <a:srgbClr val="5B5854"/>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13"/>
          </p:nvPr>
        </p:nvSpPr>
        <p:spPr>
          <a:xfrm>
            <a:off x="3630632" y="977900"/>
            <a:ext cx="10604501" cy="7881475"/>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solidFill>
                  <a:srgbClr val="5B5854"/>
                </a:solidFill>
                <a:latin typeface="+mn-lt"/>
                <a:ea typeface="+mn-ea"/>
                <a:cs typeface="+mn-cs"/>
                <a:sym typeface="Futura"/>
              </a:defRPr>
            </a:lvl1pPr>
            <a:lvl2pPr marL="0" indent="0">
              <a:spcBef>
                <a:spcPts val="0"/>
              </a:spcBef>
              <a:buClrTx/>
              <a:buSzTx/>
              <a:buNone/>
              <a:defRPr cap="all" spc="79" sz="4000">
                <a:solidFill>
                  <a:srgbClr val="5B5854"/>
                </a:solidFill>
                <a:latin typeface="+mn-lt"/>
                <a:ea typeface="+mn-ea"/>
                <a:cs typeface="+mn-cs"/>
                <a:sym typeface="Futura"/>
              </a:defRPr>
            </a:lvl2pPr>
            <a:lvl3pPr marL="0" indent="0">
              <a:spcBef>
                <a:spcPts val="0"/>
              </a:spcBef>
              <a:buClrTx/>
              <a:buSzTx/>
              <a:buNone/>
              <a:defRPr cap="all" spc="79" sz="4000">
                <a:solidFill>
                  <a:srgbClr val="5B5854"/>
                </a:solidFill>
                <a:latin typeface="+mn-lt"/>
                <a:ea typeface="+mn-ea"/>
                <a:cs typeface="+mn-cs"/>
                <a:sym typeface="Futura"/>
              </a:defRPr>
            </a:lvl3pPr>
            <a:lvl4pPr marL="0" indent="0">
              <a:spcBef>
                <a:spcPts val="0"/>
              </a:spcBef>
              <a:buClrTx/>
              <a:buSzTx/>
              <a:buNone/>
              <a:defRPr cap="all" spc="79" sz="4000">
                <a:solidFill>
                  <a:srgbClr val="5B5854"/>
                </a:solidFill>
                <a:latin typeface="+mn-lt"/>
                <a:ea typeface="+mn-ea"/>
                <a:cs typeface="+mn-cs"/>
                <a:sym typeface="Futura"/>
              </a:defRPr>
            </a:lvl4pPr>
            <a:lvl5pPr marL="0" indent="0">
              <a:spcBef>
                <a:spcPts val="0"/>
              </a:spcBef>
              <a:buClrTx/>
              <a:buSzTx/>
              <a:buNone/>
              <a:defRPr cap="all" spc="79" sz="4000">
                <a:solidFill>
                  <a:srgbClr val="5B5854"/>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solidFill>
                  <a:srgbClr val="5B5854"/>
                </a:solidFill>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solidFill>
                  <a:srgbClr val="5B5854"/>
                </a:solidFill>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idx="13"/>
          </p:nvPr>
        </p:nvSpPr>
        <p:spPr>
          <a:xfrm>
            <a:off x="4701080" y="2297102"/>
            <a:ext cx="8877139" cy="6597667"/>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solidFill>
                  <a:srgbClr val="5B5854"/>
                </a:solidFill>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marL="381000" indent="-381000">
              <a:spcBef>
                <a:spcPts val="2800"/>
              </a:spcBef>
              <a:defRPr spc="48" sz="2400">
                <a:solidFill>
                  <a:srgbClr val="5B5854"/>
                </a:solidFill>
              </a:defRPr>
            </a:lvl1pPr>
            <a:lvl2pPr marL="762000" indent="-381000">
              <a:spcBef>
                <a:spcPts val="2800"/>
              </a:spcBef>
              <a:defRPr spc="48" sz="2400">
                <a:solidFill>
                  <a:srgbClr val="5B5854"/>
                </a:solidFill>
              </a:defRPr>
            </a:lvl2pPr>
            <a:lvl3pPr marL="1143000" indent="-381000">
              <a:spcBef>
                <a:spcPts val="2800"/>
              </a:spcBef>
              <a:defRPr spc="48" sz="2400">
                <a:solidFill>
                  <a:srgbClr val="5B5854"/>
                </a:solidFill>
              </a:defRPr>
            </a:lvl3pPr>
            <a:lvl4pPr marL="1524000" indent="-381000">
              <a:spcBef>
                <a:spcPts val="2800"/>
              </a:spcBef>
              <a:defRPr spc="48" sz="2400">
                <a:solidFill>
                  <a:srgbClr val="5B5854"/>
                </a:solidFill>
              </a:defRPr>
            </a:lvl4pPr>
            <a:lvl5pPr marL="1905000" indent="-381000">
              <a:spcBef>
                <a:spcPts val="2800"/>
              </a:spcBef>
              <a:defRPr spc="48" sz="2400">
                <a:solidFill>
                  <a:srgbClr val="5B5854"/>
                </a:solidFill>
              </a:defRPr>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1pPr>
      <a:lvl2pPr marL="0" marR="0" indent="3429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2pPr>
      <a:lvl3pPr marL="0" marR="0" indent="6858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3pPr>
      <a:lvl4pPr marL="0" marR="0" indent="10287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4pPr>
      <a:lvl5pPr marL="0" marR="0" indent="13716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5pPr>
      <a:lvl6pPr marL="0" marR="0" indent="17145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6pPr>
      <a:lvl7pPr marL="0" marR="0" indent="20574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7pPr>
      <a:lvl8pPr marL="0" marR="0" indent="24003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8pPr>
      <a:lvl9pPr marL="0" marR="0" indent="27432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9pPr>
    </p:titleStyle>
    <p:bodyStyle>
      <a:lvl1pPr marL="217714" marR="0" indent="-217714" algn="l" defTabSz="457200" rtl="0" latinLnBrk="0">
        <a:lnSpc>
          <a:spcPct val="100000"/>
        </a:lnSpc>
        <a:spcBef>
          <a:spcPts val="3400"/>
        </a:spcBef>
        <a:spcAft>
          <a:spcPts val="0"/>
        </a:spcAft>
        <a:buClr>
          <a:srgbClr val="FFFFFF"/>
        </a:buClr>
        <a:buSzPct val="75000"/>
        <a:buFontTx/>
        <a:buChar char="•"/>
        <a:tabLst/>
        <a:defRPr b="0" baseline="0" cap="none" i="0" spc="32" strike="noStrike" sz="1600" u="none">
          <a:solidFill>
            <a:srgbClr val="FFFFFF"/>
          </a:solidFill>
          <a:uFillTx/>
          <a:latin typeface="Avenir Medium"/>
          <a:ea typeface="Avenir Medium"/>
          <a:cs typeface="Avenir Medium"/>
          <a:sym typeface="Avenir Medium"/>
        </a:defRPr>
      </a:lvl1pPr>
      <a:lvl2pPr marL="598714" marR="0" indent="-217714" algn="l" defTabSz="457200" rtl="0" latinLnBrk="0">
        <a:lnSpc>
          <a:spcPct val="100000"/>
        </a:lnSpc>
        <a:spcBef>
          <a:spcPts val="3400"/>
        </a:spcBef>
        <a:spcAft>
          <a:spcPts val="0"/>
        </a:spcAft>
        <a:buClr>
          <a:srgbClr val="FFFFFF"/>
        </a:buClr>
        <a:buSzPct val="75000"/>
        <a:buFontTx/>
        <a:buChar char="•"/>
        <a:tabLst/>
        <a:defRPr b="0" baseline="0" cap="none" i="0" spc="32" strike="noStrike" sz="1600" u="none">
          <a:solidFill>
            <a:srgbClr val="FFFFFF"/>
          </a:solidFill>
          <a:uFillTx/>
          <a:latin typeface="Avenir Medium"/>
          <a:ea typeface="Avenir Medium"/>
          <a:cs typeface="Avenir Medium"/>
          <a:sym typeface="Avenir Medium"/>
        </a:defRPr>
      </a:lvl2pPr>
      <a:lvl3pPr marL="979714" marR="0" indent="-217714" algn="l" defTabSz="457200" rtl="0" latinLnBrk="0">
        <a:lnSpc>
          <a:spcPct val="100000"/>
        </a:lnSpc>
        <a:spcBef>
          <a:spcPts val="3400"/>
        </a:spcBef>
        <a:spcAft>
          <a:spcPts val="0"/>
        </a:spcAft>
        <a:buClr>
          <a:srgbClr val="FFFFFF"/>
        </a:buClr>
        <a:buSzPct val="75000"/>
        <a:buFontTx/>
        <a:buChar char="•"/>
        <a:tabLst/>
        <a:defRPr b="0" baseline="0" cap="none" i="0" spc="32" strike="noStrike" sz="1600" u="none">
          <a:solidFill>
            <a:srgbClr val="FFFFFF"/>
          </a:solidFill>
          <a:uFillTx/>
          <a:latin typeface="Avenir Medium"/>
          <a:ea typeface="Avenir Medium"/>
          <a:cs typeface="Avenir Medium"/>
          <a:sym typeface="Avenir Medium"/>
        </a:defRPr>
      </a:lvl3pPr>
      <a:lvl4pPr marL="1360714" marR="0" indent="-217714" algn="l" defTabSz="457200" rtl="0" latinLnBrk="0">
        <a:lnSpc>
          <a:spcPct val="100000"/>
        </a:lnSpc>
        <a:spcBef>
          <a:spcPts val="3400"/>
        </a:spcBef>
        <a:spcAft>
          <a:spcPts val="0"/>
        </a:spcAft>
        <a:buClr>
          <a:srgbClr val="FFFFFF"/>
        </a:buClr>
        <a:buSzPct val="75000"/>
        <a:buFontTx/>
        <a:buChar char="•"/>
        <a:tabLst/>
        <a:defRPr b="0" baseline="0" cap="none" i="0" spc="32" strike="noStrike" sz="1600" u="none">
          <a:solidFill>
            <a:srgbClr val="FFFFFF"/>
          </a:solidFill>
          <a:uFillTx/>
          <a:latin typeface="Avenir Medium"/>
          <a:ea typeface="Avenir Medium"/>
          <a:cs typeface="Avenir Medium"/>
          <a:sym typeface="Avenir Medium"/>
        </a:defRPr>
      </a:lvl4pPr>
      <a:lvl5pPr marL="1741714" marR="0" indent="-217714" algn="l" defTabSz="457200" rtl="0" latinLnBrk="0">
        <a:lnSpc>
          <a:spcPct val="100000"/>
        </a:lnSpc>
        <a:spcBef>
          <a:spcPts val="3400"/>
        </a:spcBef>
        <a:spcAft>
          <a:spcPts val="0"/>
        </a:spcAft>
        <a:buClr>
          <a:srgbClr val="FFFFFF"/>
        </a:buClr>
        <a:buSzPct val="75000"/>
        <a:buFontTx/>
        <a:buChar char="•"/>
        <a:tabLst/>
        <a:defRPr b="0" baseline="0" cap="none" i="0" spc="32" strike="noStrike" sz="1600" u="none">
          <a:solidFill>
            <a:srgbClr val="FFFFFF"/>
          </a:solidFill>
          <a:uFillTx/>
          <a:latin typeface="Avenir Medium"/>
          <a:ea typeface="Avenir Medium"/>
          <a:cs typeface="Avenir Medium"/>
          <a:sym typeface="Avenir Medium"/>
        </a:defRPr>
      </a:lvl5pPr>
      <a:lvl6pPr marL="2122714" marR="0" indent="-217714" algn="l" defTabSz="457200" rtl="0" latinLnBrk="0">
        <a:lnSpc>
          <a:spcPct val="100000"/>
        </a:lnSpc>
        <a:spcBef>
          <a:spcPts val="3400"/>
        </a:spcBef>
        <a:spcAft>
          <a:spcPts val="0"/>
        </a:spcAft>
        <a:buClr>
          <a:srgbClr val="FFFFFF"/>
        </a:buClr>
        <a:buSzPct val="75000"/>
        <a:buFontTx/>
        <a:buChar char="•"/>
        <a:tabLst/>
        <a:defRPr b="0" baseline="0" cap="none" i="0" spc="32" strike="noStrike" sz="1600" u="none">
          <a:solidFill>
            <a:srgbClr val="FFFFFF"/>
          </a:solidFill>
          <a:uFillTx/>
          <a:latin typeface="Avenir Medium"/>
          <a:ea typeface="Avenir Medium"/>
          <a:cs typeface="Avenir Medium"/>
          <a:sym typeface="Avenir Medium"/>
        </a:defRPr>
      </a:lvl6pPr>
      <a:lvl7pPr marL="2503714" marR="0" indent="-217714" algn="l" defTabSz="457200" rtl="0" latinLnBrk="0">
        <a:lnSpc>
          <a:spcPct val="100000"/>
        </a:lnSpc>
        <a:spcBef>
          <a:spcPts val="3400"/>
        </a:spcBef>
        <a:spcAft>
          <a:spcPts val="0"/>
        </a:spcAft>
        <a:buClr>
          <a:srgbClr val="FFFFFF"/>
        </a:buClr>
        <a:buSzPct val="75000"/>
        <a:buFontTx/>
        <a:buChar char="•"/>
        <a:tabLst/>
        <a:defRPr b="0" baseline="0" cap="none" i="0" spc="32" strike="noStrike" sz="1600" u="none">
          <a:solidFill>
            <a:srgbClr val="FFFFFF"/>
          </a:solidFill>
          <a:uFillTx/>
          <a:latin typeface="Avenir Medium"/>
          <a:ea typeface="Avenir Medium"/>
          <a:cs typeface="Avenir Medium"/>
          <a:sym typeface="Avenir Medium"/>
        </a:defRPr>
      </a:lvl7pPr>
      <a:lvl8pPr marL="2884714" marR="0" indent="-217714" algn="l" defTabSz="457200" rtl="0" latinLnBrk="0">
        <a:lnSpc>
          <a:spcPct val="100000"/>
        </a:lnSpc>
        <a:spcBef>
          <a:spcPts val="3400"/>
        </a:spcBef>
        <a:spcAft>
          <a:spcPts val="0"/>
        </a:spcAft>
        <a:buClr>
          <a:srgbClr val="FFFFFF"/>
        </a:buClr>
        <a:buSzPct val="75000"/>
        <a:buFontTx/>
        <a:buChar char="•"/>
        <a:tabLst/>
        <a:defRPr b="0" baseline="0" cap="none" i="0" spc="32" strike="noStrike" sz="1600" u="none">
          <a:solidFill>
            <a:srgbClr val="FFFFFF"/>
          </a:solidFill>
          <a:uFillTx/>
          <a:latin typeface="Avenir Medium"/>
          <a:ea typeface="Avenir Medium"/>
          <a:cs typeface="Avenir Medium"/>
          <a:sym typeface="Avenir Medium"/>
        </a:defRPr>
      </a:lvl8pPr>
      <a:lvl9pPr marL="3265714" marR="0" indent="-217714" algn="l" defTabSz="457200" rtl="0" latinLnBrk="0">
        <a:lnSpc>
          <a:spcPct val="100000"/>
        </a:lnSpc>
        <a:spcBef>
          <a:spcPts val="3400"/>
        </a:spcBef>
        <a:spcAft>
          <a:spcPts val="0"/>
        </a:spcAft>
        <a:buClr>
          <a:srgbClr val="FFFFFF"/>
        </a:buClr>
        <a:buSzPct val="75000"/>
        <a:buFontTx/>
        <a:buChar char="•"/>
        <a:tabLst/>
        <a:defRPr b="0" baseline="0" cap="none" i="0" spc="32" strike="noStrike" sz="1600" u="none">
          <a:solidFill>
            <a:srgbClr val="FFFFFF"/>
          </a:solidFill>
          <a:uFillTx/>
          <a:latin typeface="Avenir Medium"/>
          <a:ea typeface="Avenir Medium"/>
          <a:cs typeface="Avenir Medium"/>
          <a:sym typeface="Avenir Medium"/>
        </a:defRPr>
      </a:lvl9pPr>
    </p:bodyStyle>
    <p:otherStyle>
      <a:lvl1pPr marL="0" marR="0" indent="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1pPr>
      <a:lvl2pPr marL="0" marR="0" indent="2286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2pPr>
      <a:lvl3pPr marL="0" marR="0" indent="4572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3pPr>
      <a:lvl4pPr marL="0" marR="0" indent="6858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4pPr>
      <a:lvl5pPr marL="0" marR="0" indent="9144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5pPr>
      <a:lvl6pPr marL="0" marR="0" indent="11430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6pPr>
      <a:lvl7pPr marL="0" marR="0" indent="13716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7pPr>
      <a:lvl8pPr marL="0" marR="0" indent="16002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8pPr>
      <a:lvl9pPr marL="0" marR="0" indent="18288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 Id="rId3"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 Id="rId3" Type="http://schemas.openxmlformats.org/officeDocument/2006/relationships/image" Target="../media/image1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hyperlink" Target="https://github.com/vernerkeel/MovieMystery"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tif"/><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 name="Movie mystery"/>
          <p:cNvSpPr txBox="1"/>
          <p:nvPr/>
        </p:nvSpPr>
        <p:spPr>
          <a:xfrm>
            <a:off x="2378349" y="4217696"/>
            <a:ext cx="8248102" cy="1318208"/>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148" sz="7400">
                <a:solidFill>
                  <a:srgbClr val="FFFFFF"/>
                </a:solidFill>
                <a:latin typeface="+mn-lt"/>
                <a:ea typeface="+mn-ea"/>
                <a:cs typeface="+mn-cs"/>
                <a:sym typeface="Futura"/>
              </a:defRPr>
            </a:lvl1pPr>
          </a:lstStyle>
          <a:p>
            <a:pPr/>
            <a:r>
              <a:t>Movie mystery </a:t>
            </a:r>
          </a:p>
        </p:txBody>
      </p:sp>
      <p:sp>
        <p:nvSpPr>
          <p:cNvPr id="159" name="The game everyone is playing"/>
          <p:cNvSpPr txBox="1"/>
          <p:nvPr/>
        </p:nvSpPr>
        <p:spPr>
          <a:xfrm>
            <a:off x="3795228" y="7252053"/>
            <a:ext cx="5414344" cy="498922"/>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48">
                <a:solidFill>
                  <a:srgbClr val="FFFFFF"/>
                </a:solidFill>
                <a:latin typeface="+mn-lt"/>
                <a:ea typeface="+mn-ea"/>
                <a:cs typeface="+mn-cs"/>
                <a:sym typeface="Futura"/>
              </a:defRPr>
            </a:lvl1pPr>
          </a:lstStyle>
          <a:p>
            <a:pPr/>
            <a:r>
              <a:t>The game everyone is playing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Elevator pitch"/>
          <p:cNvSpPr txBox="1"/>
          <p:nvPr>
            <p:ph type="title"/>
          </p:nvPr>
        </p:nvSpPr>
        <p:spPr>
          <a:xfrm>
            <a:off x="673100" y="590549"/>
            <a:ext cx="11658601" cy="749301"/>
          </a:xfrm>
          <a:prstGeom prst="rect">
            <a:avLst/>
          </a:prstGeom>
          <a:blipFill>
            <a:blip r:embed="rId2"/>
          </a:blipFill>
        </p:spPr>
        <p:txBody>
          <a:bodyPr/>
          <a:lstStyle>
            <a:lvl1pPr>
              <a:defRPr spc="76" sz="3800">
                <a:solidFill>
                  <a:srgbClr val="FFFFFF"/>
                </a:solidFill>
              </a:defRPr>
            </a:lvl1pPr>
          </a:lstStyle>
          <a:p>
            <a:pPr/>
            <a:r>
              <a:t>Elevator pitch</a:t>
            </a:r>
          </a:p>
        </p:txBody>
      </p:sp>
      <p:sp>
        <p:nvSpPr>
          <p:cNvPr id="162" name="We have created a very simple user friendly quiz game that tests the users knowledge on their favourite films. With a large movie database we can access thousands of films."/>
          <p:cNvSpPr txBox="1"/>
          <p:nvPr>
            <p:ph type="body" sz="quarter" idx="1"/>
          </p:nvPr>
        </p:nvSpPr>
        <p:spPr>
          <a:xfrm>
            <a:off x="1361093" y="3556560"/>
            <a:ext cx="3399214" cy="4113680"/>
          </a:xfrm>
          <a:prstGeom prst="rect">
            <a:avLst/>
          </a:prstGeom>
          <a:blipFill>
            <a:blip r:embed="rId3"/>
          </a:blipFill>
        </p:spPr>
        <p:txBody>
          <a:bodyPr lIns="266700" tIns="266700" rIns="266700" bIns="266700"/>
          <a:lstStyle>
            <a:lvl1pPr marL="0" indent="0" algn="ctr" defTabSz="356615">
              <a:spcBef>
                <a:spcPts val="0"/>
              </a:spcBef>
              <a:buClrTx/>
              <a:buSzTx/>
              <a:buNone/>
              <a:defRPr cap="all" spc="37" sz="1871">
                <a:solidFill>
                  <a:srgbClr val="FFFFFF"/>
                </a:solidFill>
                <a:latin typeface="+mn-lt"/>
                <a:ea typeface="+mn-ea"/>
                <a:cs typeface="+mn-cs"/>
                <a:sym typeface="Futura"/>
              </a:defRPr>
            </a:lvl1pPr>
          </a:lstStyle>
          <a:p>
            <a:pPr/>
            <a:r>
              <a:t>We have created a very simple user friendly quiz game that tests the users knowledge on their favourite films. With a large movie database we can access thousands of films.</a:t>
            </a:r>
          </a:p>
        </p:txBody>
      </p:sp>
      <p:pic>
        <p:nvPicPr>
          <p:cNvPr id="163" name="Image" descr="Image"/>
          <p:cNvPicPr>
            <a:picLocks noChangeAspect="1"/>
          </p:cNvPicPr>
          <p:nvPr/>
        </p:nvPicPr>
        <p:blipFill>
          <a:blip r:embed="rId4">
            <a:extLst/>
          </a:blip>
          <a:stretch>
            <a:fillRect/>
          </a:stretch>
        </p:blipFill>
        <p:spPr>
          <a:xfrm>
            <a:off x="6597650" y="2216150"/>
            <a:ext cx="5092701" cy="67945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Concept"/>
          <p:cNvSpPr txBox="1"/>
          <p:nvPr>
            <p:ph type="title"/>
          </p:nvPr>
        </p:nvSpPr>
        <p:spPr>
          <a:xfrm>
            <a:off x="302581" y="334587"/>
            <a:ext cx="12399638" cy="749301"/>
          </a:xfrm>
          <a:prstGeom prst="rect">
            <a:avLst/>
          </a:prstGeom>
          <a:blipFill>
            <a:blip r:embed="rId2"/>
          </a:blipFill>
        </p:spPr>
        <p:txBody>
          <a:bodyPr/>
          <a:lstStyle>
            <a:lvl1pPr>
              <a:defRPr spc="76" sz="3800">
                <a:solidFill>
                  <a:srgbClr val="FFFFFF"/>
                </a:solidFill>
              </a:defRPr>
            </a:lvl1pPr>
          </a:lstStyle>
          <a:p>
            <a:pPr/>
            <a:r>
              <a:t>Concept</a:t>
            </a:r>
          </a:p>
        </p:txBody>
      </p:sp>
      <p:sp>
        <p:nvSpPr>
          <p:cNvPr id="166" name="Our project is a movie quiz that tests the users knowledge on how well they *really* know their favourite movies!…"/>
          <p:cNvSpPr txBox="1"/>
          <p:nvPr>
            <p:ph type="body" sz="half" idx="1"/>
          </p:nvPr>
        </p:nvSpPr>
        <p:spPr>
          <a:xfrm>
            <a:off x="298681" y="1288513"/>
            <a:ext cx="12407438" cy="4030362"/>
          </a:xfrm>
          <a:prstGeom prst="rect">
            <a:avLst/>
          </a:prstGeom>
          <a:blipFill>
            <a:blip r:embed="rId3"/>
          </a:blipFill>
        </p:spPr>
        <p:txBody>
          <a:bodyPr/>
          <a:lstStyle/>
          <a:p>
            <a:pPr marL="0" indent="0" algn="ctr" defTabSz="402336">
              <a:spcBef>
                <a:spcPts val="0"/>
              </a:spcBef>
              <a:buClrTx/>
              <a:buSzTx/>
              <a:buNone/>
              <a:defRPr cap="all" spc="42" sz="2112">
                <a:latin typeface="+mn-lt"/>
                <a:ea typeface="+mn-ea"/>
                <a:cs typeface="+mn-cs"/>
                <a:sym typeface="Futura"/>
              </a:defRPr>
            </a:pPr>
          </a:p>
          <a:p>
            <a:pPr marL="0" indent="0" algn="ctr" defTabSz="402336">
              <a:spcBef>
                <a:spcPts val="0"/>
              </a:spcBef>
              <a:buClrTx/>
              <a:buSzTx/>
              <a:buNone/>
              <a:defRPr cap="all" spc="42" sz="2112">
                <a:latin typeface="+mn-lt"/>
                <a:ea typeface="+mn-ea"/>
                <a:cs typeface="+mn-cs"/>
                <a:sym typeface="Futura"/>
              </a:defRPr>
            </a:pPr>
          </a:p>
          <a:p>
            <a:pPr marL="0" indent="0" algn="ctr" defTabSz="402336">
              <a:spcBef>
                <a:spcPts val="2900"/>
              </a:spcBef>
              <a:buClrTx/>
              <a:buSzTx/>
              <a:buNone/>
              <a:defRPr spc="28" sz="1408"/>
            </a:pPr>
            <a:r>
              <a:t>Our project is a movie quiz that tests the users knowledge on how well they *really* know their favourite movies! </a:t>
            </a:r>
          </a:p>
          <a:p>
            <a:pPr marL="0" indent="0" algn="ctr" defTabSz="402336">
              <a:spcBef>
                <a:spcPts val="2900"/>
              </a:spcBef>
              <a:buClrTx/>
              <a:buSzTx/>
              <a:buNone/>
              <a:defRPr spc="28" sz="1408"/>
            </a:pPr>
            <a:r>
              <a:t>The underlaying benefit to using this app is to actually train your brain and help you ultimately learn more about your favourite movies. It is designed to be extremely user friendly so this includes a responsive mobile version. </a:t>
            </a:r>
          </a:p>
          <a:p>
            <a:pPr marL="0" indent="0" algn="ctr" defTabSz="402336">
              <a:spcBef>
                <a:spcPts val="2900"/>
              </a:spcBef>
              <a:buClrTx/>
              <a:buSzTx/>
              <a:buNone/>
              <a:defRPr spc="28" sz="1408"/>
            </a:pPr>
            <a:r>
              <a:t>Movie Mystery can be implemented into your day to day life with ease. Just pick up your device and enjoy the quiz!</a:t>
            </a:r>
          </a:p>
          <a:p>
            <a:pPr marL="0" indent="0" algn="ctr" defTabSz="402336">
              <a:spcBef>
                <a:spcPts val="2900"/>
              </a:spcBef>
              <a:buClrTx/>
              <a:buSzTx/>
              <a:buNone/>
              <a:defRPr spc="28" sz="1408"/>
            </a:pPr>
            <a:r>
              <a:t>Upon arrival, the user will find themselves greeted by a selection of popular movie posters. Once the user clicks on their chosen movie poster it will navigate them to the quiz. When answering the given questions, you will be rewarded at the end with a funny GIF!. When you are ready to test your knowledge on a different movie, there is a handy button on the quiz page that will navigate the user back to the entrance.</a:t>
            </a:r>
          </a:p>
        </p:txBody>
      </p:sp>
      <p:sp>
        <p:nvSpPr>
          <p:cNvPr id="167" name="As a movie geek, I want a simple, fun trivia app that lets me test my knowledge about my favourite movies which in turn, will help train my brain into learning all the relevant movie facts."/>
          <p:cNvSpPr txBox="1"/>
          <p:nvPr/>
        </p:nvSpPr>
        <p:spPr>
          <a:xfrm>
            <a:off x="6515441" y="5398694"/>
            <a:ext cx="6182926" cy="3905556"/>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3400"/>
              </a:spcBef>
              <a:defRPr spc="32" sz="1600">
                <a:solidFill>
                  <a:srgbClr val="FFFFFF"/>
                </a:solidFill>
              </a:defRPr>
            </a:pPr>
          </a:p>
          <a:p>
            <a:pPr>
              <a:spcBef>
                <a:spcPts val="3400"/>
              </a:spcBef>
              <a:defRPr spc="32" sz="1600">
                <a:solidFill>
                  <a:srgbClr val="FFFFFF"/>
                </a:solidFill>
              </a:defRPr>
            </a:pPr>
          </a:p>
          <a:p>
            <a:pPr>
              <a:spcBef>
                <a:spcPts val="3400"/>
              </a:spcBef>
              <a:defRPr spc="32" sz="1600">
                <a:solidFill>
                  <a:srgbClr val="FFFFFF"/>
                </a:solidFill>
              </a:defRPr>
            </a:pPr>
            <a:r>
              <a:t>As a movie geek, I want a simple, fun trivia app that lets me test my knowledge about my favourite movies which in turn, will help train my brain into learning all the relevant movie facts.</a:t>
            </a:r>
          </a:p>
        </p:txBody>
      </p:sp>
      <p:sp>
        <p:nvSpPr>
          <p:cNvPr id="168" name="As a group, we decided amongst us that we all really love movies, and wanted to develop an app that lets us test our knowledge.…"/>
          <p:cNvSpPr txBox="1"/>
          <p:nvPr/>
        </p:nvSpPr>
        <p:spPr>
          <a:xfrm>
            <a:off x="298681" y="5398694"/>
            <a:ext cx="6182926" cy="3905556"/>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cap="all" spc="48">
                <a:solidFill>
                  <a:srgbClr val="FFFFFF"/>
                </a:solidFill>
                <a:latin typeface="+mn-lt"/>
                <a:ea typeface="+mn-ea"/>
                <a:cs typeface="+mn-cs"/>
                <a:sym typeface="Futura"/>
              </a:defRPr>
            </a:pPr>
          </a:p>
          <a:p>
            <a:pPr>
              <a:defRPr cap="all" spc="48">
                <a:solidFill>
                  <a:srgbClr val="FFFFFF"/>
                </a:solidFill>
                <a:latin typeface="+mn-lt"/>
                <a:ea typeface="+mn-ea"/>
                <a:cs typeface="+mn-cs"/>
                <a:sym typeface="Futura"/>
              </a:defRPr>
            </a:pPr>
          </a:p>
          <a:p>
            <a:pPr>
              <a:spcBef>
                <a:spcPts val="3400"/>
              </a:spcBef>
              <a:defRPr spc="32" sz="1600">
                <a:solidFill>
                  <a:srgbClr val="FFFFFF"/>
                </a:solidFill>
              </a:defRPr>
            </a:pPr>
            <a:r>
              <a:t>As a group, we decided amongst us that we all really love movies, and wanted to develop an app that lets us test our knowledge. </a:t>
            </a:r>
          </a:p>
          <a:p>
            <a:pPr>
              <a:spcBef>
                <a:spcPts val="3400"/>
              </a:spcBef>
              <a:defRPr spc="32" sz="1600">
                <a:solidFill>
                  <a:srgbClr val="FFFFFF"/>
                </a:solidFill>
              </a:defRPr>
            </a:pPr>
            <a:r>
              <a:t>We wanted to create an app that would be achievable with the given allocated time and current combined group skill level. This logic lead us to the development of MOVIE MYSTERY.</a:t>
            </a:r>
          </a:p>
        </p:txBody>
      </p:sp>
      <p:sp>
        <p:nvSpPr>
          <p:cNvPr id="169" name="Description"/>
          <p:cNvSpPr txBox="1"/>
          <p:nvPr/>
        </p:nvSpPr>
        <p:spPr>
          <a:xfrm>
            <a:off x="5092055" y="1558699"/>
            <a:ext cx="2820690" cy="498923"/>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48">
                <a:solidFill>
                  <a:srgbClr val="FFFFFF"/>
                </a:solidFill>
                <a:latin typeface="+mn-lt"/>
                <a:ea typeface="+mn-ea"/>
                <a:cs typeface="+mn-cs"/>
                <a:sym typeface="Futura"/>
              </a:defRPr>
            </a:lvl1pPr>
          </a:lstStyle>
          <a:p>
            <a:pPr/>
            <a:r>
              <a:t>Description</a:t>
            </a:r>
          </a:p>
        </p:txBody>
      </p:sp>
      <p:sp>
        <p:nvSpPr>
          <p:cNvPr id="170" name="motivation/reason for dev"/>
          <p:cNvSpPr txBox="1"/>
          <p:nvPr/>
        </p:nvSpPr>
        <p:spPr>
          <a:xfrm>
            <a:off x="853517" y="5523500"/>
            <a:ext cx="5073254" cy="498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48">
                <a:solidFill>
                  <a:srgbClr val="FFFFFF"/>
                </a:solidFill>
                <a:latin typeface="+mn-lt"/>
                <a:ea typeface="+mn-ea"/>
                <a:cs typeface="+mn-cs"/>
                <a:sym typeface="Futura"/>
              </a:defRPr>
            </a:lvl1pPr>
          </a:lstStyle>
          <a:p>
            <a:pPr/>
            <a:r>
              <a:t>motivation/reason for dev</a:t>
            </a:r>
          </a:p>
        </p:txBody>
      </p:sp>
      <p:sp>
        <p:nvSpPr>
          <p:cNvPr id="171" name="User story"/>
          <p:cNvSpPr txBox="1"/>
          <p:nvPr/>
        </p:nvSpPr>
        <p:spPr>
          <a:xfrm>
            <a:off x="8617673" y="5523500"/>
            <a:ext cx="1978462" cy="498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48">
                <a:solidFill>
                  <a:srgbClr val="FFFFFF"/>
                </a:solidFill>
                <a:latin typeface="+mn-lt"/>
                <a:ea typeface="+mn-ea"/>
                <a:cs typeface="+mn-cs"/>
                <a:sym typeface="Futura"/>
              </a:defRPr>
            </a:lvl1pPr>
          </a:lstStyle>
          <a:p>
            <a:pPr/>
            <a:r>
              <a:t>User story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ocess"/>
          <p:cNvSpPr txBox="1"/>
          <p:nvPr>
            <p:ph type="title"/>
          </p:nvPr>
        </p:nvSpPr>
        <p:spPr>
          <a:xfrm>
            <a:off x="324276" y="352942"/>
            <a:ext cx="12356248" cy="875229"/>
          </a:xfrm>
          <a:prstGeom prst="rect">
            <a:avLst/>
          </a:prstGeom>
          <a:blipFill>
            <a:blip r:embed="rId2"/>
          </a:blipFill>
        </p:spPr>
        <p:txBody>
          <a:bodyPr lIns="101600" tIns="101600" rIns="101600" bIns="101600"/>
          <a:lstStyle>
            <a:lvl1pPr>
              <a:defRPr spc="76" sz="3800">
                <a:solidFill>
                  <a:srgbClr val="FFFFFF"/>
                </a:solidFill>
              </a:defRPr>
            </a:lvl1pPr>
          </a:lstStyle>
          <a:p>
            <a:pPr/>
            <a:r>
              <a:t>Process</a:t>
            </a:r>
          </a:p>
        </p:txBody>
      </p:sp>
      <p:sp>
        <p:nvSpPr>
          <p:cNvPr id="174" name="OPEN MOVIE DB API…"/>
          <p:cNvSpPr txBox="1"/>
          <p:nvPr>
            <p:ph type="body" sz="quarter" idx="1"/>
          </p:nvPr>
        </p:nvSpPr>
        <p:spPr>
          <a:xfrm>
            <a:off x="673099" y="1672109"/>
            <a:ext cx="5754003" cy="3540455"/>
          </a:xfrm>
          <a:prstGeom prst="rect">
            <a:avLst/>
          </a:prstGeom>
          <a:blipFill>
            <a:blip r:embed="rId3"/>
          </a:blipFill>
        </p:spPr>
        <p:txBody>
          <a:bodyPr/>
          <a:lstStyle/>
          <a:p>
            <a:pPr marL="0" indent="0" algn="ctr" defTabSz="338327">
              <a:spcBef>
                <a:spcPts val="0"/>
              </a:spcBef>
              <a:buClrTx/>
              <a:buSzTx/>
              <a:buNone/>
              <a:defRPr cap="all" spc="35" sz="1776">
                <a:latin typeface="+mn-lt"/>
                <a:ea typeface="+mn-ea"/>
                <a:cs typeface="+mn-cs"/>
                <a:sym typeface="Futura"/>
              </a:defRPr>
            </a:pPr>
          </a:p>
          <a:p>
            <a:pPr marL="339670" indent="-161108" defTabSz="338327">
              <a:spcBef>
                <a:spcPts val="2500"/>
              </a:spcBef>
              <a:defRPr spc="23" sz="1184"/>
            </a:pPr>
            <a:r>
              <a:t>OPEN MOVIE DB API</a:t>
            </a:r>
          </a:p>
          <a:p>
            <a:pPr marL="339670" indent="-161108" defTabSz="338327">
              <a:spcBef>
                <a:spcPts val="2500"/>
              </a:spcBef>
              <a:defRPr spc="23" sz="1184"/>
            </a:pPr>
            <a:r>
              <a:t>GIPHY API</a:t>
            </a:r>
          </a:p>
          <a:p>
            <a:pPr marL="339670" indent="-161108" defTabSz="338327">
              <a:spcBef>
                <a:spcPts val="2500"/>
              </a:spcBef>
              <a:defRPr spc="23" sz="1184"/>
            </a:pPr>
            <a:r>
              <a:t>JQUERY</a:t>
            </a:r>
          </a:p>
          <a:p>
            <a:pPr marL="339670" indent="-161108" defTabSz="338327">
              <a:spcBef>
                <a:spcPts val="2500"/>
              </a:spcBef>
              <a:defRPr spc="23" sz="1184"/>
            </a:pPr>
            <a:r>
              <a:t>MOMENT.JS</a:t>
            </a:r>
          </a:p>
          <a:p>
            <a:pPr marL="339670" indent="-161108" defTabSz="338327">
              <a:spcBef>
                <a:spcPts val="2500"/>
              </a:spcBef>
              <a:defRPr spc="23" sz="1184"/>
            </a:pPr>
            <a:r>
              <a:t>BULMA FRAMEWORK</a:t>
            </a:r>
          </a:p>
        </p:txBody>
      </p:sp>
      <p:sp>
        <p:nvSpPr>
          <p:cNvPr id="175" name="For the majority of the development process, we all mobbed, taking it in turns to drive the app in set intervals.…"/>
          <p:cNvSpPr txBox="1"/>
          <p:nvPr/>
        </p:nvSpPr>
        <p:spPr>
          <a:xfrm>
            <a:off x="6604414" y="1672109"/>
            <a:ext cx="5754003" cy="3540455"/>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3400"/>
              </a:spcBef>
              <a:defRPr spc="32" sz="1600">
                <a:solidFill>
                  <a:srgbClr val="FFFFFF"/>
                </a:solidFill>
              </a:defRPr>
            </a:pPr>
          </a:p>
          <a:p>
            <a:pPr algn="l">
              <a:spcBef>
                <a:spcPts val="3400"/>
              </a:spcBef>
              <a:defRPr spc="32" sz="1600">
                <a:solidFill>
                  <a:srgbClr val="FFFFFF"/>
                </a:solidFill>
              </a:defRPr>
            </a:pPr>
            <a:r>
              <a:t>For the majority of the development process, we all mobbed, taking it in turns to drive the app in set intervals. </a:t>
            </a:r>
          </a:p>
          <a:p>
            <a:pPr algn="l">
              <a:spcBef>
                <a:spcPts val="3400"/>
              </a:spcBef>
              <a:defRPr spc="32" sz="1600">
                <a:solidFill>
                  <a:srgbClr val="FFFFFF"/>
                </a:solidFill>
              </a:defRPr>
            </a:pPr>
            <a:r>
              <a:t>Once the app was in the final stages, we split into smaller groups. One group worked on polishing the app and code, whilst the other focused on presentation.</a:t>
            </a:r>
          </a:p>
        </p:txBody>
      </p:sp>
      <p:sp>
        <p:nvSpPr>
          <p:cNvPr id="176" name="Mobbing in a group really helped us all to understand what each other was doing, their thought processes and solving problems. We got a lot of work done using this process and above all, it allowed us all to evenly contribute."/>
          <p:cNvSpPr txBox="1"/>
          <p:nvPr/>
        </p:nvSpPr>
        <p:spPr>
          <a:xfrm>
            <a:off x="6604414" y="5543293"/>
            <a:ext cx="5754003" cy="3695726"/>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cap="all" spc="48">
                <a:solidFill>
                  <a:srgbClr val="FFFFFF"/>
                </a:solidFill>
                <a:latin typeface="+mn-lt"/>
                <a:ea typeface="+mn-ea"/>
                <a:cs typeface="+mn-cs"/>
                <a:sym typeface="Futura"/>
              </a:defRPr>
            </a:pPr>
          </a:p>
          <a:p>
            <a:pPr lvl="1" indent="342900" algn="l">
              <a:spcBef>
                <a:spcPts val="3400"/>
              </a:spcBef>
              <a:defRPr spc="32" sz="1600">
                <a:solidFill>
                  <a:srgbClr val="FFFFFF"/>
                </a:solidFill>
              </a:defRPr>
            </a:pPr>
            <a:r>
              <a:t>Mobbing in a group really helped us all to understand what each other was doing, their thought processes and solving problems. We got a lot of work done using this process and above all, it allowed us all to evenly contribute.</a:t>
            </a:r>
          </a:p>
        </p:txBody>
      </p:sp>
      <p:sp>
        <p:nvSpPr>
          <p:cNvPr id="177" name="Some of the challenges we came across included integrating BULMA framework into our app.…"/>
          <p:cNvSpPr txBox="1"/>
          <p:nvPr/>
        </p:nvSpPr>
        <p:spPr>
          <a:xfrm>
            <a:off x="673099" y="5543293"/>
            <a:ext cx="5754003" cy="3695726"/>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329184" algn="l" defTabSz="438911">
              <a:spcBef>
                <a:spcPts val="3200"/>
              </a:spcBef>
              <a:defRPr spc="30" sz="1536">
                <a:solidFill>
                  <a:srgbClr val="FFFFFF"/>
                </a:solidFill>
              </a:defRPr>
            </a:pPr>
          </a:p>
          <a:p>
            <a:pPr algn="l" defTabSz="438911">
              <a:spcBef>
                <a:spcPts val="3200"/>
              </a:spcBef>
              <a:defRPr spc="30" sz="1536">
                <a:solidFill>
                  <a:srgbClr val="FFFFFF"/>
                </a:solidFill>
              </a:defRPr>
            </a:pPr>
            <a:r>
              <a:t>Some of the challenges we came across included integrating BULMA framework into our app. </a:t>
            </a:r>
          </a:p>
          <a:p>
            <a:pPr algn="l" defTabSz="438911">
              <a:spcBef>
                <a:spcPts val="3200"/>
              </a:spcBef>
              <a:defRPr spc="30" sz="1536">
                <a:solidFill>
                  <a:srgbClr val="FFFFFF"/>
                </a:solidFill>
              </a:defRPr>
            </a:pPr>
            <a:r>
              <a:t>We also took much longer than expected pulling the relevant information from the MOVIE DB. In turn this put much more pressure on us towards the end to complete our MVP.</a:t>
            </a:r>
          </a:p>
          <a:p>
            <a:pPr algn="l" defTabSz="438911">
              <a:spcBef>
                <a:spcPts val="3200"/>
              </a:spcBef>
              <a:defRPr spc="30" sz="1536">
                <a:solidFill>
                  <a:srgbClr val="FFFFFF"/>
                </a:solidFill>
              </a:defRPr>
            </a:pPr>
            <a:r>
              <a:t>Dealing and understanding the AJAX scope was a large issue. This took some amount of time to resolve. </a:t>
            </a:r>
          </a:p>
        </p:txBody>
      </p:sp>
      <p:sp>
        <p:nvSpPr>
          <p:cNvPr id="178" name="Tasks &amp; roles"/>
          <p:cNvSpPr txBox="1"/>
          <p:nvPr/>
        </p:nvSpPr>
        <p:spPr>
          <a:xfrm>
            <a:off x="6937385" y="1672109"/>
            <a:ext cx="5480372" cy="4989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48">
                <a:solidFill>
                  <a:srgbClr val="FFFFFF"/>
                </a:solidFill>
                <a:latin typeface="+mn-lt"/>
                <a:ea typeface="+mn-ea"/>
                <a:cs typeface="+mn-cs"/>
                <a:sym typeface="Futura"/>
              </a:defRPr>
            </a:lvl1pPr>
          </a:lstStyle>
          <a:p>
            <a:pPr/>
            <a:r>
              <a:t>Tasks &amp; roles</a:t>
            </a:r>
          </a:p>
        </p:txBody>
      </p:sp>
      <p:sp>
        <p:nvSpPr>
          <p:cNvPr id="179" name="Tech"/>
          <p:cNvSpPr txBox="1"/>
          <p:nvPr/>
        </p:nvSpPr>
        <p:spPr>
          <a:xfrm>
            <a:off x="1158680" y="1672109"/>
            <a:ext cx="4390531" cy="4989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48">
                <a:solidFill>
                  <a:srgbClr val="FFFFFF"/>
                </a:solidFill>
                <a:latin typeface="+mn-lt"/>
                <a:ea typeface="+mn-ea"/>
                <a:cs typeface="+mn-cs"/>
                <a:sym typeface="Futura"/>
              </a:defRPr>
            </a:lvl1pPr>
          </a:lstStyle>
          <a:p>
            <a:pPr/>
            <a:r>
              <a:t>Tech</a:t>
            </a:r>
          </a:p>
        </p:txBody>
      </p:sp>
      <p:sp>
        <p:nvSpPr>
          <p:cNvPr id="180" name="Challenges"/>
          <p:cNvSpPr txBox="1"/>
          <p:nvPr/>
        </p:nvSpPr>
        <p:spPr>
          <a:xfrm>
            <a:off x="2064834" y="5656502"/>
            <a:ext cx="2578223" cy="498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48">
                <a:solidFill>
                  <a:srgbClr val="FFFFFF"/>
                </a:solidFill>
                <a:latin typeface="+mn-lt"/>
                <a:ea typeface="+mn-ea"/>
                <a:cs typeface="+mn-cs"/>
                <a:sym typeface="Futura"/>
              </a:defRPr>
            </a:lvl1pPr>
          </a:lstStyle>
          <a:p>
            <a:pPr/>
            <a:r>
              <a:t>Challenges</a:t>
            </a:r>
          </a:p>
        </p:txBody>
      </p:sp>
      <p:sp>
        <p:nvSpPr>
          <p:cNvPr id="181" name="Successes"/>
          <p:cNvSpPr txBox="1"/>
          <p:nvPr/>
        </p:nvSpPr>
        <p:spPr>
          <a:xfrm>
            <a:off x="8388459" y="5656502"/>
            <a:ext cx="2578223" cy="498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48">
                <a:solidFill>
                  <a:srgbClr val="FFFFFF"/>
                </a:solidFill>
                <a:latin typeface="+mn-lt"/>
                <a:ea typeface="+mn-ea"/>
                <a:cs typeface="+mn-cs"/>
                <a:sym typeface="Futura"/>
              </a:defRPr>
            </a:lvl1pPr>
          </a:lstStyle>
          <a:p>
            <a:pPr/>
            <a:r>
              <a:t>Successes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Demo"/>
          <p:cNvSpPr txBox="1"/>
          <p:nvPr>
            <p:ph type="title"/>
          </p:nvPr>
        </p:nvSpPr>
        <p:spPr>
          <a:xfrm>
            <a:off x="673099" y="1060693"/>
            <a:ext cx="11658601" cy="7556014"/>
          </a:xfrm>
          <a:prstGeom prst="rect">
            <a:avLst/>
          </a:prstGeom>
          <a:blipFill>
            <a:blip r:embed="rId2"/>
          </a:blipFill>
        </p:spPr>
        <p:txBody>
          <a:bodyPr/>
          <a:lstStyle/>
          <a:p>
            <a:pPr>
              <a:defRPr spc="208" sz="10400">
                <a:solidFill>
                  <a:srgbClr val="FFFFFF"/>
                </a:solidFill>
                <a:latin typeface="Rockwell"/>
                <a:ea typeface="Rockwell"/>
                <a:cs typeface="Rockwell"/>
                <a:sym typeface="Rockwell"/>
              </a:defRPr>
            </a:pPr>
          </a:p>
          <a:p>
            <a:pPr>
              <a:defRPr spc="208" sz="10400">
                <a:solidFill>
                  <a:srgbClr val="FFFFFF"/>
                </a:solidFill>
                <a:latin typeface="Rockwell"/>
                <a:ea typeface="Rockwell"/>
                <a:cs typeface="Rockwell"/>
                <a:sym typeface="Rockwell"/>
              </a:defRPr>
            </a:pPr>
          </a:p>
          <a:p>
            <a:pPr>
              <a:defRPr spc="208" sz="10400">
                <a:solidFill>
                  <a:srgbClr val="FFFFFF"/>
                </a:solidFill>
                <a:latin typeface="Rockwell"/>
                <a:ea typeface="Rockwell"/>
                <a:cs typeface="Rockwell"/>
                <a:sym typeface="Rockwell"/>
              </a:defRPr>
            </a:pPr>
            <a:r>
              <a:t>Demo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future development"/>
          <p:cNvSpPr txBox="1"/>
          <p:nvPr>
            <p:ph type="title"/>
          </p:nvPr>
        </p:nvSpPr>
        <p:spPr>
          <a:xfrm>
            <a:off x="673099" y="590550"/>
            <a:ext cx="11658601" cy="749301"/>
          </a:xfrm>
          <a:prstGeom prst="rect">
            <a:avLst/>
          </a:prstGeom>
          <a:blipFill>
            <a:blip r:embed="rId2"/>
          </a:blipFill>
        </p:spPr>
        <p:txBody>
          <a:bodyPr/>
          <a:lstStyle>
            <a:lvl1pPr>
              <a:defRPr spc="76" sz="3800">
                <a:solidFill>
                  <a:srgbClr val="FFFFFF"/>
                </a:solidFill>
              </a:defRPr>
            </a:lvl1pPr>
          </a:lstStyle>
          <a:p>
            <a:pPr/>
            <a:r>
              <a:t>future development</a:t>
            </a:r>
          </a:p>
        </p:txBody>
      </p:sp>
      <p:sp>
        <p:nvSpPr>
          <p:cNvPr id="186" name="A score tally that is displayed at the end of the quiz…"/>
          <p:cNvSpPr txBox="1"/>
          <p:nvPr>
            <p:ph type="body" idx="1"/>
          </p:nvPr>
        </p:nvSpPr>
        <p:spPr>
          <a:xfrm>
            <a:off x="673100" y="2976723"/>
            <a:ext cx="11658600" cy="5273354"/>
          </a:xfrm>
          <a:prstGeom prst="rect">
            <a:avLst/>
          </a:prstGeom>
          <a:blipFill>
            <a:blip r:embed="rId3"/>
          </a:blipFill>
        </p:spPr>
        <p:txBody>
          <a:bodyPr/>
          <a:lstStyle/>
          <a:p>
            <a:pPr lvl="1"/>
            <a:r>
              <a:t>A score tally that is displayed at the end of the quiz </a:t>
            </a:r>
          </a:p>
          <a:p>
            <a:pPr lvl="1"/>
            <a:r>
              <a:t>Add more questions to the app</a:t>
            </a:r>
          </a:p>
          <a:p>
            <a:pPr lvl="1"/>
            <a:r>
              <a:t>Framework redesign </a:t>
            </a:r>
          </a:p>
          <a:p>
            <a:pPr lvl="1"/>
            <a:r>
              <a:t>Add a search feature alongside displaying random movies to provide more user options</a:t>
            </a:r>
          </a:p>
          <a:p>
            <a:pPr lvl="1"/>
            <a:r>
              <a:t>Introduce difficulty modes </a:t>
            </a:r>
          </a:p>
          <a:p>
            <a:pPr lvl="1"/>
            <a:r>
              <a:t>Include a timer</a:t>
            </a:r>
          </a:p>
          <a:p>
            <a:pPr lvl="1"/>
            <a:r>
              <a:t>Keep updating and making it more awesome!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Links"/>
          <p:cNvSpPr txBox="1"/>
          <p:nvPr>
            <p:ph type="title"/>
          </p:nvPr>
        </p:nvSpPr>
        <p:spPr>
          <a:xfrm>
            <a:off x="673099" y="590549"/>
            <a:ext cx="11658601" cy="749301"/>
          </a:xfrm>
          <a:prstGeom prst="rect">
            <a:avLst/>
          </a:prstGeom>
          <a:blipFill>
            <a:blip r:embed="rId2"/>
          </a:blipFill>
        </p:spPr>
        <p:txBody>
          <a:bodyPr/>
          <a:lstStyle>
            <a:lvl1pPr>
              <a:defRPr spc="76" sz="3800">
                <a:solidFill>
                  <a:srgbClr val="FFFFFF"/>
                </a:solidFill>
              </a:defRPr>
            </a:lvl1pPr>
          </a:lstStyle>
          <a:p>
            <a:pPr/>
            <a:r>
              <a:t>Links</a:t>
            </a:r>
          </a:p>
        </p:txBody>
      </p:sp>
      <p:sp>
        <p:nvSpPr>
          <p:cNvPr id="189" name="Github repo - https://github.com/vernerkeel/MovieMystery…"/>
          <p:cNvSpPr txBox="1"/>
          <p:nvPr>
            <p:ph type="body" sz="half" idx="1"/>
          </p:nvPr>
        </p:nvSpPr>
        <p:spPr>
          <a:xfrm>
            <a:off x="735015" y="3491427"/>
            <a:ext cx="11534770" cy="4243946"/>
          </a:xfrm>
          <a:prstGeom prst="rect">
            <a:avLst/>
          </a:prstGeom>
          <a:blipFill>
            <a:blip r:embed="rId3"/>
          </a:blipFill>
        </p:spPr>
        <p:txBody>
          <a:bodyPr/>
          <a:lstStyle/>
          <a:p>
            <a:pPr marL="0" indent="0" algn="ctr">
              <a:spcBef>
                <a:spcPts val="0"/>
              </a:spcBef>
              <a:buClrTx/>
              <a:buSzTx/>
              <a:buNone/>
              <a:defRPr cap="all" spc="48" sz="2400">
                <a:latin typeface="+mn-lt"/>
                <a:ea typeface="+mn-ea"/>
                <a:cs typeface="+mn-cs"/>
                <a:sym typeface="Futura"/>
              </a:defRPr>
            </a:pPr>
          </a:p>
          <a:p>
            <a:pPr marL="0" indent="0" algn="ctr">
              <a:spcBef>
                <a:spcPts val="0"/>
              </a:spcBef>
              <a:buClrTx/>
              <a:buSzTx/>
              <a:buNone/>
              <a:defRPr cap="all" spc="48" sz="2400">
                <a:latin typeface="+mn-lt"/>
                <a:ea typeface="+mn-ea"/>
                <a:cs typeface="+mn-cs"/>
                <a:sym typeface="Futura"/>
              </a:defRPr>
            </a:pPr>
          </a:p>
          <a:p>
            <a:pPr marL="0" indent="0" algn="ctr">
              <a:spcBef>
                <a:spcPts val="0"/>
              </a:spcBef>
              <a:buClrTx/>
              <a:buSzTx/>
              <a:buNone/>
              <a:defRPr cap="all" spc="48" sz="2400">
                <a:latin typeface="+mn-lt"/>
                <a:ea typeface="+mn-ea"/>
                <a:cs typeface="+mn-cs"/>
                <a:sym typeface="Futura"/>
              </a:defRPr>
            </a:pPr>
          </a:p>
          <a:p>
            <a:pPr marL="0" indent="0" algn="ctr">
              <a:spcBef>
                <a:spcPts val="0"/>
              </a:spcBef>
              <a:buClrTx/>
              <a:buSzTx/>
              <a:buNone/>
              <a:defRPr cap="all" spc="48" sz="2400">
                <a:latin typeface="+mn-lt"/>
                <a:ea typeface="+mn-ea"/>
                <a:cs typeface="+mn-cs"/>
                <a:sym typeface="Futura"/>
              </a:defRPr>
            </a:pPr>
            <a:r>
              <a:t>Github repo - </a:t>
            </a:r>
            <a:r>
              <a:rPr u="sng">
                <a:hlinkClick r:id="rId4" invalidUrl="" action="" tgtFrame="" tooltip="" history="1" highlightClick="0" endSnd="0"/>
              </a:rPr>
              <a:t>https://github.com/vernerkeel/MovieMystery</a:t>
            </a:r>
          </a:p>
          <a:p>
            <a:pPr marL="0" indent="0" algn="ctr">
              <a:spcBef>
                <a:spcPts val="0"/>
              </a:spcBef>
              <a:buClrTx/>
              <a:buSzTx/>
              <a:buNone/>
              <a:defRPr cap="all" spc="48" sz="2400">
                <a:latin typeface="+mn-lt"/>
                <a:ea typeface="+mn-ea"/>
                <a:cs typeface="+mn-cs"/>
                <a:sym typeface="Futura"/>
              </a:defRPr>
            </a:pPr>
          </a:p>
          <a:p>
            <a:pPr marL="0" indent="0" algn="ctr">
              <a:spcBef>
                <a:spcPts val="0"/>
              </a:spcBef>
              <a:buClrTx/>
              <a:buSzTx/>
              <a:buNone/>
              <a:defRPr cap="all" spc="48" sz="2400">
                <a:latin typeface="+mn-lt"/>
                <a:ea typeface="+mn-ea"/>
                <a:cs typeface="+mn-cs"/>
                <a:sym typeface="Futura"/>
              </a:defRPr>
            </a:pPr>
            <a:r>
              <a:t>Deployed site - https://vernerkeel.github.io/MovieMystery/index.html</a:t>
            </a:r>
          </a:p>
          <a:p>
            <a:pPr marL="0" indent="0" algn="ctr">
              <a:spcBef>
                <a:spcPts val="0"/>
              </a:spcBef>
              <a:buClrTx/>
              <a:buSzTx/>
              <a:buNone/>
              <a:defRPr cap="all" spc="48" sz="2400">
                <a:latin typeface="+mn-lt"/>
                <a:ea typeface="+mn-ea"/>
                <a:cs typeface="+mn-cs"/>
                <a:sym typeface="Futura"/>
              </a:defRPr>
            </a:pPr>
          </a:p>
          <a:p>
            <a:pPr marL="0" indent="0" algn="ctr">
              <a:spcBef>
                <a:spcPts val="0"/>
              </a:spcBef>
              <a:buClrTx/>
              <a:buSzTx/>
              <a:buNone/>
              <a:defRPr cap="all" spc="48" sz="2400">
                <a:latin typeface="+mn-lt"/>
                <a:ea typeface="+mn-ea"/>
                <a:cs typeface="+mn-cs"/>
                <a:sym typeface="Futura"/>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Credits"/>
          <p:cNvSpPr txBox="1"/>
          <p:nvPr>
            <p:ph type="title"/>
          </p:nvPr>
        </p:nvSpPr>
        <p:spPr>
          <a:prstGeom prst="rect">
            <a:avLst/>
          </a:prstGeom>
          <a:blipFill>
            <a:blip r:embed="rId2"/>
          </a:blipFill>
        </p:spPr>
        <p:txBody>
          <a:bodyPr/>
          <a:lstStyle>
            <a:lvl1pPr>
              <a:defRPr spc="76" sz="3800">
                <a:solidFill>
                  <a:srgbClr val="FFFFFF"/>
                </a:solidFill>
              </a:defRPr>
            </a:lvl1pPr>
          </a:lstStyle>
          <a:p>
            <a:pPr/>
            <a:r>
              <a:t>Credits</a:t>
            </a:r>
          </a:p>
        </p:txBody>
      </p:sp>
      <p:sp>
        <p:nvSpPr>
          <p:cNvPr id="192" name="Body"/>
          <p:cNvSpPr txBox="1"/>
          <p:nvPr>
            <p:ph type="body" idx="1"/>
          </p:nvPr>
        </p:nvSpPr>
        <p:spPr>
          <a:prstGeom prst="rect">
            <a:avLst/>
          </a:prstGeom>
          <a:blipFill>
            <a:blip r:embed="rId3"/>
          </a:blipFill>
        </p:spPr>
        <p:txBody>
          <a:bodyPr/>
          <a:lstStyle/>
          <a:p>
            <a:pPr marL="0" indent="0" algn="ctr">
              <a:spcBef>
                <a:spcPts val="0"/>
              </a:spcBef>
              <a:buClrTx/>
              <a:buSzTx/>
              <a:buNone/>
              <a:defRPr cap="all" spc="48" sz="2400">
                <a:latin typeface="+mn-lt"/>
                <a:ea typeface="+mn-ea"/>
                <a:cs typeface="+mn-cs"/>
                <a:sym typeface="Futura"/>
              </a:defRPr>
            </a:pPr>
          </a:p>
        </p:txBody>
      </p:sp>
      <p:sp>
        <p:nvSpPr>
          <p:cNvPr id="193" name="MOVIE Mystery developed by.."/>
          <p:cNvSpPr txBox="1"/>
          <p:nvPr/>
        </p:nvSpPr>
        <p:spPr>
          <a:xfrm>
            <a:off x="3918752" y="2407381"/>
            <a:ext cx="5167296" cy="498922"/>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48">
                <a:solidFill>
                  <a:srgbClr val="FFFFFF"/>
                </a:solidFill>
                <a:latin typeface="+mn-lt"/>
                <a:ea typeface="+mn-ea"/>
                <a:cs typeface="+mn-cs"/>
                <a:sym typeface="Futura"/>
              </a:defRPr>
            </a:lvl1pPr>
          </a:lstStyle>
          <a:p>
            <a:pPr/>
            <a:r>
              <a:t>MOVIE Mystery developed by..</a:t>
            </a:r>
          </a:p>
        </p:txBody>
      </p:sp>
      <p:sp>
        <p:nvSpPr>
          <p:cNvPr id="194" name="Verner keel"/>
          <p:cNvSpPr txBox="1"/>
          <p:nvPr/>
        </p:nvSpPr>
        <p:spPr>
          <a:xfrm>
            <a:off x="1704524" y="4627339"/>
            <a:ext cx="2132345" cy="498922"/>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48">
                <a:solidFill>
                  <a:srgbClr val="FFFFFF"/>
                </a:solidFill>
                <a:latin typeface="+mn-lt"/>
                <a:ea typeface="+mn-ea"/>
                <a:cs typeface="+mn-cs"/>
                <a:sym typeface="Futura"/>
              </a:defRPr>
            </a:lvl1pPr>
          </a:lstStyle>
          <a:p>
            <a:pPr/>
            <a:r>
              <a:t>Verner keel</a:t>
            </a:r>
          </a:p>
        </p:txBody>
      </p:sp>
      <p:sp>
        <p:nvSpPr>
          <p:cNvPr id="195" name="Abdullah ahmed"/>
          <p:cNvSpPr txBox="1"/>
          <p:nvPr/>
        </p:nvSpPr>
        <p:spPr>
          <a:xfrm>
            <a:off x="4995110" y="3566731"/>
            <a:ext cx="3014580" cy="498923"/>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48">
                <a:solidFill>
                  <a:srgbClr val="FFFFFF"/>
                </a:solidFill>
                <a:latin typeface="+mn-lt"/>
                <a:ea typeface="+mn-ea"/>
                <a:cs typeface="+mn-cs"/>
                <a:sym typeface="Futura"/>
              </a:defRPr>
            </a:lvl1pPr>
          </a:lstStyle>
          <a:p>
            <a:pPr/>
            <a:r>
              <a:t>Abdullah ahmed</a:t>
            </a:r>
          </a:p>
        </p:txBody>
      </p:sp>
      <p:sp>
        <p:nvSpPr>
          <p:cNvPr id="196" name="James Davies"/>
          <p:cNvSpPr txBox="1"/>
          <p:nvPr/>
        </p:nvSpPr>
        <p:spPr>
          <a:xfrm>
            <a:off x="9031001" y="4627339"/>
            <a:ext cx="2331322" cy="498922"/>
          </a:xfrm>
          <a:prstGeom prst="rect">
            <a:avLst/>
          </a:prstGeom>
          <a:blipFill>
            <a:blip r:embed="rId7"/>
          </a:blip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48">
                <a:solidFill>
                  <a:srgbClr val="FFFFFF"/>
                </a:solidFill>
                <a:latin typeface="+mn-lt"/>
                <a:ea typeface="+mn-ea"/>
                <a:cs typeface="+mn-cs"/>
                <a:sym typeface="Futura"/>
              </a:defRPr>
            </a:lvl1pPr>
          </a:lstStyle>
          <a:p>
            <a:pPr/>
            <a:r>
              <a:t>James Davies</a:t>
            </a:r>
          </a:p>
        </p:txBody>
      </p:sp>
      <p:pic>
        <p:nvPicPr>
          <p:cNvPr id="197" name="Image" descr="Image"/>
          <p:cNvPicPr>
            <a:picLocks noChangeAspect="1"/>
          </p:cNvPicPr>
          <p:nvPr/>
        </p:nvPicPr>
        <p:blipFill>
          <a:blip r:embed="rId8">
            <a:extLst/>
          </a:blip>
          <a:stretch>
            <a:fillRect/>
          </a:stretch>
        </p:blipFill>
        <p:spPr>
          <a:xfrm>
            <a:off x="4878494" y="4726082"/>
            <a:ext cx="3247812" cy="3247812"/>
          </a:xfrm>
          <a:prstGeom prst="rect">
            <a:avLst/>
          </a:prstGeom>
          <a:ln w="12700">
            <a:miter lim="400000"/>
          </a:ln>
          <a:effectLst>
            <a:outerShdw sx="100000" sy="100000" kx="0" ky="0" algn="b" rotWithShape="0" blurRad="127000" dist="76200" dir="2700000">
              <a:srgbClr val="000000">
                <a:alpha val="75000"/>
              </a:srgbClr>
            </a:outerShdw>
          </a:effectLst>
        </p:spPr>
      </p:pic>
      <p:sp>
        <p:nvSpPr>
          <p:cNvPr id="198" name="Fury foxes"/>
          <p:cNvSpPr txBox="1"/>
          <p:nvPr/>
        </p:nvSpPr>
        <p:spPr>
          <a:xfrm>
            <a:off x="5520238" y="8098541"/>
            <a:ext cx="1964324" cy="498922"/>
          </a:xfrm>
          <a:prstGeom prst="rect">
            <a:avLst/>
          </a:prstGeom>
          <a:blipFill>
            <a:blip r:embed="rId9"/>
          </a:blip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cap="all" spc="48">
                <a:solidFill>
                  <a:srgbClr val="FFFFFF"/>
                </a:solidFill>
                <a:latin typeface="+mn-lt"/>
                <a:ea typeface="+mn-ea"/>
                <a:cs typeface="+mn-cs"/>
                <a:sym typeface="Futura"/>
              </a:defRPr>
            </a:lvl1pPr>
          </a:lstStyle>
          <a:p>
            <a:pPr/>
            <a:r>
              <a:t>Fury foxes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